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2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5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1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93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8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7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5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4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4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CD6EB-CE49-4FB1-9A60-09D36405998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66541-B26F-4A9E-8F76-CA4F7255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8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ARKANSAS EXPANDED E-KITS</a:t>
            </a:r>
          </a:p>
        </p:txBody>
      </p:sp>
      <p:pic>
        <p:nvPicPr>
          <p:cNvPr id="1026" name="Picture 2" descr="C:\Users\User\Desktop\PPC_LOGO_(5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228" y="3027218"/>
            <a:ext cx="4943475" cy="174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79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MUST BE AN ORDER FOR ALL MEDS USED FROM THE E-KIT.  A charge slip is not an order and the pharmacy does not know to send any remaining quantity.</a:t>
            </a:r>
          </a:p>
          <a:p>
            <a:pPr marL="109728" lvl="0" indent="0">
              <a:buNone/>
            </a:pP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E-KIT slip should be faxed with the prescription so that the E-KIT quantity can be deducted from the prescription.</a:t>
            </a:r>
          </a:p>
          <a:p>
            <a:pPr marL="0" lv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- Any items used from E-KITS, but not accounted for, will be billed to the facility.</a:t>
            </a:r>
          </a:p>
          <a:p>
            <a:pPr lvl="0"/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faxing, make a copy of the charge slip for your records and then place the original charge slip back into the E-KIT.</a:t>
            </a:r>
          </a:p>
          <a:p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491" y="685800"/>
            <a:ext cx="90678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EMERGENCY KIT PROCEDURES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37D7-AF0B-4DCC-AE10-57D4970BBA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21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9831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are using fluids to mix an antibiotic, you will fax in a charge slip for the items used from the main E-kit and the items used from the IV E-kit.  A new IV E-kit will be sent out and the entire E-kit replaced.  </a:t>
            </a:r>
          </a:p>
          <a:p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other week the entire set of E-KITS will be changed out.  This will occur on a Thursday or Friday, depending on when your facility is scheduled for the change out.  This will help ensure that your E-KITS are fully stocked going into the weekend. 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37D7-AF0B-4DCC-AE10-57D4970BBA91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NON-CONTROL &amp; IV EKIT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88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116106"/>
            <a:ext cx="8229600" cy="5715000"/>
          </a:xfrm>
        </p:spPr>
        <p:txBody>
          <a:bodyPr>
            <a:normAutofit/>
          </a:bodyPr>
          <a:lstStyle/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DEA regulations for accessing controlled drug    E-KITS are under the following 4 conditions:</a:t>
            </a:r>
          </a:p>
          <a:p>
            <a:pPr marL="109728" indent="0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A CII-CV prescription written by the prescriber can be faxed to the pharmacy.  *</a:t>
            </a:r>
            <a:r>
              <a:rPr lang="en-US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E-KIT slip should be faxed with the prescription so that the E-KIT quantity can be deducted from the prescription. </a:t>
            </a:r>
          </a:p>
          <a:p>
            <a:pPr marL="109728" lvl="0" indent="0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The prescriber can call the pharmacy if there is no written CII prescription and verbally give a 72 hour emergency CII prescription to a pharmacist.  The doctor then has 7 days to provide the hard copy of the CII prescription to the pharmacy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37D7-AF0B-4DCC-AE10-57D4970BBA91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79216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ACCESSING NARCOTIC E-KITS</a:t>
            </a:r>
          </a:p>
        </p:txBody>
      </p:sp>
    </p:spTree>
    <p:extLst>
      <p:ext uri="{BB962C8B-B14F-4D97-AF65-F5344CB8AC3E}">
        <p14:creationId xmlns:p14="http://schemas.microsoft.com/office/powerpoint/2010/main" val="1414940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257800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The prescriber can call the pharmacy if there is no written CIII-CV prescription and verbally give a CIII-CV prescription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If there is no written prescription for CIII-CV, and the prescriber has a designated nurse agent in the facility, the agent can call the prescription in to the pharmacy.  </a:t>
            </a:r>
          </a:p>
          <a:p>
            <a:pPr marL="109728" lvl="0" indent="0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pharmacy receives the prescription either by fax, electronically or by phone, the controlled drug E-KITS may then be accessed.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a med is taken out, the usage slip is to be filled out and faxed immediately to the pharmacy.  A replacement kit will be sent on the next run.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37D7-AF0B-4DCC-AE10-57D4970BBA91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NARCOTIC E-KITS CONT.</a:t>
            </a:r>
          </a:p>
        </p:txBody>
      </p:sp>
    </p:spTree>
    <p:extLst>
      <p:ext uri="{BB962C8B-B14F-4D97-AF65-F5344CB8AC3E}">
        <p14:creationId xmlns:p14="http://schemas.microsoft.com/office/powerpoint/2010/main" val="126533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access to the controlled drug E-KITS will be on the honor system i.e. nursing must comply with one of the 4 conditions listed before removing a controlled medication from the controlled drug E-KITS. </a:t>
            </a:r>
          </a:p>
          <a:p>
            <a:pPr marL="109728" indent="0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these conditions are not met before removing a controlled medication from the E-Kit then pharmacy will notify the Administrator and/or DON to inform them that the honor policy is not being followed. </a:t>
            </a:r>
          </a:p>
          <a:p>
            <a:pPr marL="109728" indent="0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practice continues then the NH COO and Nurse Consultants will be notified.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Repeated failures to follow this policy may result in the pharmacy being unable to provide controlled medication E-KITS to the facility. 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37D7-AF0B-4DCC-AE10-57D4970BBA91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NARCOTIC E-KIT POLICY</a:t>
            </a:r>
          </a:p>
        </p:txBody>
      </p:sp>
    </p:spTree>
    <p:extLst>
      <p:ext uri="{BB962C8B-B14F-4D97-AF65-F5344CB8AC3E}">
        <p14:creationId xmlns:p14="http://schemas.microsoft.com/office/powerpoint/2010/main" val="140165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551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ARKANSAS EXPANDED E-KITS</vt:lpstr>
      <vt:lpstr>EMERGENCY KIT PROCEDURES </vt:lpstr>
      <vt:lpstr>NON-CONTROL &amp; IV EKIT </vt:lpstr>
      <vt:lpstr>ACCESSING NARCOTIC E-KITS</vt:lpstr>
      <vt:lpstr> NARCOTIC E-KITS CONT.</vt:lpstr>
      <vt:lpstr>NARCOTIC E-KIT POLICY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ARKANSAS EXPANDED EKITS</dc:title>
  <dc:creator>User</dc:creator>
  <cp:lastModifiedBy>User</cp:lastModifiedBy>
  <cp:revision>9</cp:revision>
  <dcterms:created xsi:type="dcterms:W3CDTF">2019-03-05T04:19:22Z</dcterms:created>
  <dcterms:modified xsi:type="dcterms:W3CDTF">2021-12-06T13:48:45Z</dcterms:modified>
</cp:coreProperties>
</file>